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64" r:id="rId2"/>
    <p:sldId id="265" r:id="rId3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2E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90" autoAdjust="0"/>
    <p:restoredTop sz="96820" autoAdjust="0"/>
  </p:normalViewPr>
  <p:slideViewPr>
    <p:cSldViewPr snapToGrid="0">
      <p:cViewPr>
        <p:scale>
          <a:sx n="26" d="100"/>
          <a:sy n="26" d="100"/>
        </p:scale>
        <p:origin x="20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95DCA7-BE5A-094D-923D-9A402ECCEF06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27502-DC6D-BD49-AA88-81F342E12E2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3189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D5912-3595-C578-2430-B18E6EECE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0B9F1C5-7A96-42A5-872A-C37F32B216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C181467-E2AE-A655-EF19-B995F40D18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0559B3-7131-17A5-B39B-66128AFB3C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27502-DC6D-BD49-AA88-81F342E12E2F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27045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B8909D-80FA-61D6-527F-816E2D82E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583E22E-2DF4-9E70-48F7-8D299195D4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89F5CCA-CFDA-2F85-B270-CD1DA419B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8D60EA-C30D-4F2D-9833-95E817DC08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27502-DC6D-BD49-AA88-81F342E12E2F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95441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7401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10556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4771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366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82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82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2973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30204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52519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48299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44332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2305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8219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DFCB59-8D35-0B46-B99D-5F2A4FC30E1A}" type="datetimeFigureOut">
              <a:rPr kumimoji="1" lang="ko-KR" altLang="en-US" smtClean="0"/>
              <a:t>2025. 10. 29.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708C3E-EC64-BB42-9451-A50ECB9EA9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295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1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1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700D6-7426-7B0B-70E8-85895C5A8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BBA57B0-B53B-8E66-E6E8-ED9976E7B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30275213" cy="4256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61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25985-FEB4-E0A8-BA17-6D2D0F855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그림 50">
            <a:extLst>
              <a:ext uri="{FF2B5EF4-FFF2-40B4-BE49-F238E27FC236}">
                <a16:creationId xmlns:a16="http://schemas.microsoft.com/office/drawing/2014/main" id="{F4BE9E43-745D-DAFB-BBB8-859F18B75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30275213" cy="4256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318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4974</TotalTime>
  <Words>2</Words>
  <Application>Microsoft Macintosh PowerPoint</Application>
  <PresentationFormat>사용자 지정</PresentationFormat>
  <Paragraphs>2</Paragraphs>
  <Slides>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맑은 고딕</vt:lpstr>
      <vt:lpstr>Aptos</vt:lpstr>
      <vt:lpstr>Aptos Display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박성진</dc:creator>
  <cp:lastModifiedBy>박성진</cp:lastModifiedBy>
  <cp:revision>55</cp:revision>
  <dcterms:created xsi:type="dcterms:W3CDTF">2024-10-17T09:08:27Z</dcterms:created>
  <dcterms:modified xsi:type="dcterms:W3CDTF">2025-10-29T04:58:54Z</dcterms:modified>
</cp:coreProperties>
</file>

<file path=docProps/thumbnail.jpeg>
</file>